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3E3E"/>
    <a:srgbClr val="774949"/>
    <a:srgbClr val="893737"/>
    <a:srgbClr val="5B1B1B"/>
    <a:srgbClr val="8C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399" autoAdjust="0"/>
  </p:normalViewPr>
  <p:slideViewPr>
    <p:cSldViewPr snapToGrid="0">
      <p:cViewPr varScale="1">
        <p:scale>
          <a:sx n="84" d="100"/>
          <a:sy n="8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34AF-B693-42C8-80B4-0554EBF6916B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FCB33-8D37-40CE-BB45-DC25732CB81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10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name: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91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 person round based survival game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replace limbs with ones gathered from opponents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Give access to new abilities and weapons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Crossbow arm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More versatile melee attack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Dash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Passive head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 enemies were once human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player was also, but they’re under control of a higher being, allowing them to stay sentient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This allows the replacing of limbs</a:t>
            </a:r>
          </a:p>
          <a:p>
            <a:pPr marL="171450" indent="-171450">
              <a:buFontTx/>
              <a:buChar char="-"/>
            </a:pPr>
            <a:r>
              <a:rPr lang="en-GB" dirty="0"/>
              <a:t>Dynamic map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Map walls can be torn down by boss monsters, allowing map size increase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956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Inspiration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Call Of Duty Zombies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Round based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Chased by crowds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Powerful weapons with upgrade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Altered humans</a:t>
            </a:r>
          </a:p>
          <a:p>
            <a:pPr marL="171450" indent="-171450">
              <a:buFontTx/>
              <a:buChar char="-"/>
            </a:pPr>
            <a:r>
              <a:rPr lang="en-GB" dirty="0"/>
              <a:t>Killing Floor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Same points as COD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Upgrade station between rounds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Class specialization</a:t>
            </a:r>
          </a:p>
          <a:p>
            <a:pPr marL="171450" indent="-171450">
              <a:buFontTx/>
              <a:buChar char="-"/>
            </a:pPr>
            <a:r>
              <a:rPr lang="en-GB" dirty="0"/>
              <a:t>Warhammer </a:t>
            </a:r>
            <a:r>
              <a:rPr lang="en-GB" dirty="0" err="1"/>
              <a:t>Vermintide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Bloodborne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546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Mood</a:t>
            </a:r>
          </a:p>
          <a:p>
            <a:pPr marL="171450" indent="-171450">
              <a:buFontTx/>
              <a:buChar char="-"/>
            </a:pPr>
            <a:r>
              <a:rPr lang="en-GB" dirty="0"/>
              <a:t>Dark, eerie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Should feel like an abandoned/haunted city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Dark vines and ivy should be omnipresent in the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Enemies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Mutilated, modified human like monsters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Should instil an uneasy feeling into the player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Variety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949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Style</a:t>
            </a:r>
          </a:p>
          <a:p>
            <a:pPr marL="171450" indent="-171450">
              <a:buFontTx/>
              <a:buChar char="-"/>
            </a:pPr>
            <a:r>
              <a:rPr lang="en-GB" dirty="0"/>
              <a:t>Simple textures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Lighting is the main focus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Many visual effects will be used (fire)</a:t>
            </a:r>
          </a:p>
          <a:p>
            <a:pPr marL="171450" indent="-171450">
              <a:buFontTx/>
              <a:buChar char="-"/>
            </a:pPr>
            <a:r>
              <a:rPr lang="en-GB" dirty="0"/>
              <a:t>Medium model complexity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Poppy colours and bloom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5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Goals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What we are planning to make is a game that we wanted to see made for a long time, Round based survival is one of our </a:t>
            </a:r>
            <a:r>
              <a:rPr lang="en-GB" dirty="0" err="1"/>
              <a:t>favorite</a:t>
            </a:r>
            <a:r>
              <a:rPr lang="en-GB" dirty="0"/>
              <a:t> genres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want to dive into Unreal 5.4 to learn the C++ side extensively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After the project is finished, we want to have a game store release and/or hand in our project to various game competitions like GDWC and the Belgian game awards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462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5699-2278-F23F-EAE3-A404C0B9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2856-B536-5091-2DB7-C8A808231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631E2-80FB-6C3F-7DE8-5EC95933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64D6-C024-C456-F64F-34D702FF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980D-019D-E3C7-0A52-70D7A620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25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8388-DC66-A3AD-EC28-01A224AA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1636-A0E4-E33C-0B7D-B914E2F6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4790-AC19-3993-A7BA-13618A18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4626-4336-6DAE-FDF7-000F7CF4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DA53-4965-4C0C-BAA6-5890C97C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795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B1137-AFA9-16BA-E42A-AFE3541F3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D669F-8F55-35D7-110D-61300B77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1D055-986E-DE2F-457E-21076A58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CB6F7-908D-5D06-C5EA-8AAF456D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EE72-3289-1D43-03F8-57B757CF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260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108F-0B2E-AEAB-4AFA-9EAAB5ED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4BD4-0CDF-B146-5A5D-00F2CD4F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BE13-A5CE-D1B7-3D14-BCFA19E1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8310-05E2-0660-1A9B-7C5040E7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30CF3-EF2D-F0A8-28CC-8312AEF1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99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30DD-C077-EBDC-0A31-AF9FF50A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1EDD4-9411-D765-6F2F-3863891D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D494-8125-08AF-E81D-34BB76E8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F89A3-C3E2-9854-CA2D-E83C251B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4A9D-D3F8-7B9D-EBBA-30D8A65B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548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1F7-9A2B-15D1-ED3A-359BD373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FBCF-392D-000C-FE84-E101874F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D3596-2D04-4F5C-007F-A2B006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B94B-B61C-E96A-CCF1-3539EFEC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A75B2-516D-65D4-7812-A1FED910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3915D-9F48-22EC-ADC7-83391454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3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C0A5-A965-990A-F06E-634F9E6F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A3D70-DD6E-04A2-26B7-AAB7B975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0AE27-E7E2-D621-14E6-ABA6A8659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A7091-5894-3E5A-47F7-F91EBE4C3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EEC28-4B16-7458-533F-408E6802C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5A332-B07B-023D-8223-25D0994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291FF-86DA-94F5-7589-5B4AE6CC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2BFBB-5F49-7F4B-0A21-E0FFB46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702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4920-6C48-D5F0-13D9-1F97481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96F6E-B1BF-D5A3-F1B3-C91CC25D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364DF-C19F-50EB-1A32-C9EBCC48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61B2-4F15-700F-93FE-F8AB598D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0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62369-EF50-E3A6-2AC4-4731CCD2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CCEBB-C690-6539-A40F-EAD0BF9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FAB7-B9B6-5485-7E45-2B1F600D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331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1278-4E1E-4B3B-235C-7BD8354A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F9E3-9E54-0C85-8105-F6E44D5AB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A257-D3E6-BC90-CD23-804207152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2DF1A-FF87-A63F-9136-E5BE7654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3615-0145-6D02-7D5D-A35E6AAD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847FA-2C41-AB43-D412-F8AE2952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82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5363-D154-4E61-5D0B-07A3D2A9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C3F93-A7E1-FD84-1CD7-329C5756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BBFF-5D6B-F44D-9FE7-D00EAA880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9B147-4A9A-F0FE-4CE6-A1E6BA2A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80313-6E44-490B-C271-9AEFD56C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8881C-831F-2444-92EF-333457D4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294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74949"/>
            </a:gs>
            <a:gs pos="100000">
              <a:srgbClr val="7E3E3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1D428-1260-12F8-3BB4-8B7D9961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5A8C-23A6-0F02-FA7E-C49B1EC0D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EE87-DF31-E33B-867C-84AEDABF6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ECC0-2C3F-ED3E-C739-28A21F70D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10C80-22D9-FC3F-04E9-CA7E54848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462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Divergence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Project Pitch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Mikail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Kahya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Finian Horrie</a:t>
            </a:r>
            <a:endParaRPr lang="en-BE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3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Game Idea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Person round-based survival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Limb replacement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Abilities and weapons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map</a:t>
            </a:r>
          </a:p>
        </p:txBody>
      </p:sp>
    </p:spTree>
    <p:extLst>
      <p:ext uri="{BB962C8B-B14F-4D97-AF65-F5344CB8AC3E}">
        <p14:creationId xmlns:p14="http://schemas.microsoft.com/office/powerpoint/2010/main" val="247602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  <a:latin typeface="Arial Black" panose="020B0A04020102020204" pitchFamily="34" charset="0"/>
              </a:rPr>
              <a:t>Inspiration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DF32C-CAB7-75E5-805A-07E1DB39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39" y="3762869"/>
            <a:ext cx="4552950" cy="29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F3F9C4-17D3-CECA-EAB3-A53ABA67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82" y="1258976"/>
            <a:ext cx="3750385" cy="29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1D18F0-F3F7-A14A-810B-E14AB0B5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030" y="1659432"/>
            <a:ext cx="41830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DAA459-14C6-4C43-0381-19648979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5076">
            <a:off x="843577" y="2015654"/>
            <a:ext cx="4268001" cy="46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3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(Mood)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collage of images of a castle and a carriage&#10;&#10;Description automatically generated">
            <a:extLst>
              <a:ext uri="{FF2B5EF4-FFF2-40B4-BE49-F238E27FC236}">
                <a16:creationId xmlns:a16="http://schemas.microsoft.com/office/drawing/2014/main" id="{238B3C63-F563-87C2-07B1-51CEB4B39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12192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988D71F-3831-E19E-CB78-274E36BC6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150"/>
            <a:ext cx="12192000" cy="575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(Style)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12709A9-7111-08A9-ABE9-126B10E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199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Goals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we wanted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UE 5.4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release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Contests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0031E6A2-3353-D734-D878-ECD1B3411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72" y="2013903"/>
            <a:ext cx="4010205" cy="2121069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F88AF314-F7AA-B340-7946-CB39B1E57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17" y="262550"/>
            <a:ext cx="2462027" cy="2121070"/>
          </a:xfrm>
          <a:prstGeom prst="rect">
            <a:avLst/>
          </a:prstGeom>
        </p:spPr>
      </p:pic>
      <p:pic>
        <p:nvPicPr>
          <p:cNvPr id="6" name="Picture 5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0329BCD8-CB9E-4CF4-38D1-E6F4CE290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24" y="4204759"/>
            <a:ext cx="5245456" cy="23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7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302</Words>
  <Application>Microsoft Office PowerPoint</Application>
  <PresentationFormat>Widescreen</PresentationFormat>
  <Paragraphs>68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Office Theme</vt:lpstr>
      <vt:lpstr>Divergence</vt:lpstr>
      <vt:lpstr>Game Idea</vt:lpstr>
      <vt:lpstr>Inspiration</vt:lpstr>
      <vt:lpstr>Visuals (Mood)</vt:lpstr>
      <vt:lpstr>Visuals (Style)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Finian Horrie</dc:creator>
  <cp:lastModifiedBy>mikail kahya</cp:lastModifiedBy>
  <cp:revision>24</cp:revision>
  <dcterms:created xsi:type="dcterms:W3CDTF">2024-08-31T15:27:48Z</dcterms:created>
  <dcterms:modified xsi:type="dcterms:W3CDTF">2024-09-03T15:55:20Z</dcterms:modified>
</cp:coreProperties>
</file>